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129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INDOVISION  ·  TA-ATS PLATFORM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10058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Delivery Roadmap &amp; Status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48640" y="146304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Talent Acquisition — Applicant Tracking System   ·   August 2026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2057400"/>
            <a:ext cx="3520440" cy="1554480"/>
          </a:xfrm>
          <a:prstGeom prst="roundRect">
            <a:avLst>
              <a:gd name="adj" fmla="val 5882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02C39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77240" y="2194560"/>
            <a:ext cx="2011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58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2743200" y="2331720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45%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795528" y="306324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COMPLETED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343400" y="2057400"/>
            <a:ext cx="3520440" cy="1554480"/>
          </a:xfrm>
          <a:prstGeom prst="roundRect">
            <a:avLst>
              <a:gd name="adj" fmla="val 5882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E0A82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0" y="2194560"/>
            <a:ext cx="2011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E0A8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37</a:t>
            </a:r>
            <a:endParaRPr lang="en-US" sz="5400" dirty="0"/>
          </a:p>
        </p:txBody>
      </p:sp>
      <p:sp>
        <p:nvSpPr>
          <p:cNvPr id="11" name="Text 9"/>
          <p:cNvSpPr/>
          <p:nvPr/>
        </p:nvSpPr>
        <p:spPr>
          <a:xfrm>
            <a:off x="6537960" y="2331720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29%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590288" y="306324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PROGRESS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138160" y="2057400"/>
            <a:ext cx="3520440" cy="1554480"/>
          </a:xfrm>
          <a:prstGeom prst="roundRect">
            <a:avLst>
              <a:gd name="adj" fmla="val 5882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8FA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66760" y="2194560"/>
            <a:ext cx="2011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8FA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33</a:t>
            </a:r>
            <a:endParaRPr lang="en-US" sz="5400" dirty="0"/>
          </a:p>
        </p:txBody>
      </p:sp>
      <p:sp>
        <p:nvSpPr>
          <p:cNvPr id="15" name="Text 13"/>
          <p:cNvSpPr/>
          <p:nvPr/>
        </p:nvSpPr>
        <p:spPr>
          <a:xfrm>
            <a:off x="10332720" y="2331720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26%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8385048" y="306324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PENDING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379476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128 tracked requirements across 15 modules. Core recruitment lifecycle is live in production.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48640" y="43434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RECENTLY DELIVERED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48640" y="4663440"/>
            <a:ext cx="110642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Multi-channel outreach — Email · WhatsApp (approved template) · SMS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 capture — per-channel tracked apply links (WhatsApp/Email/…)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Server-side pagination + filters (Candidates, Jobs, Clients, Users)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careers portal — apply, short/encrypted URLs, LinkedIn OG banner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JD approval workflow · configurable dashboard auto-refresh</a:t>
            </a:r>
            <a:endParaRPr lang="en-US" sz="13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DPDP PII masking · OpenCATS attachments · responsive UI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7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Phased Roadmap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566928" y="1051560"/>
            <a:ext cx="10058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ships next, in priority order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02920" y="16002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25400" dir="5400000">
              <a:srgbClr val="B0BEC5">
                <a:alpha val="4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58952" y="1828800"/>
            <a:ext cx="566928" cy="566928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758952" y="18288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435608" y="1847088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NOW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435608" y="2167128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0–1 month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58952" y="2697480"/>
            <a:ext cx="219456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Stabilise prod deploy &amp; commit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Round 2/3 interview scheduling + calendar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CV ranking weight-tuning UI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3364992" y="16002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25400" dir="5400000">
              <a:srgbClr val="B0BEC5">
                <a:alpha val="4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621024" y="1828800"/>
            <a:ext cx="566928" cy="566928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2" name="Text 10"/>
          <p:cNvSpPr/>
          <p:nvPr/>
        </p:nvSpPr>
        <p:spPr>
          <a:xfrm>
            <a:off x="3621024" y="18288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4297680" y="1847088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NEXT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4297680" y="2167128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1–3 months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621024" y="2697480"/>
            <a:ext cx="219456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Telephony + AI Calling (retry/IVR)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Interview: STT, branching, transcript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Naukri adapter · Google/Outlook sync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227064" y="16002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25400" dir="5400000">
              <a:srgbClr val="B0BEC5">
                <a:alpha val="4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483096" y="1828800"/>
            <a:ext cx="566928" cy="566928"/>
          </a:xfrm>
          <a:prstGeom prst="ellipse">
            <a:avLst/>
          </a:prstGeom>
          <a:solidFill>
            <a:srgbClr val="E0A82E"/>
          </a:solidFill>
          <a:ln/>
        </p:spPr>
      </p:sp>
      <p:sp>
        <p:nvSpPr>
          <p:cNvPr id="18" name="Text 16"/>
          <p:cNvSpPr/>
          <p:nvPr/>
        </p:nvSpPr>
        <p:spPr>
          <a:xfrm>
            <a:off x="6483096" y="18288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7159752" y="1847088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LATER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7159752" y="2167128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0A8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3–6 months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6483096" y="2697480"/>
            <a:ext cx="219456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Evaluation (transcript scoring)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Scheduled/emailed reports &amp; analytics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Device binding · MFA / SSO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9089136" y="16002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76200" dist="25400" dir="5400000">
              <a:srgbClr val="B0BEC5">
                <a:alpha val="40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9345168" y="1828800"/>
            <a:ext cx="566928" cy="566928"/>
          </a:xfrm>
          <a:prstGeom prst="ellipse">
            <a:avLst/>
          </a:prstGeom>
          <a:solidFill>
            <a:srgbClr val="21295C"/>
          </a:solidFill>
          <a:ln/>
        </p:spPr>
      </p:sp>
      <p:sp>
        <p:nvSpPr>
          <p:cNvPr id="24" name="Text 22"/>
          <p:cNvSpPr/>
          <p:nvPr/>
        </p:nvSpPr>
        <p:spPr>
          <a:xfrm>
            <a:off x="9345168" y="18288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400" dirty="0"/>
          </a:p>
        </p:txBody>
      </p:sp>
      <p:sp>
        <p:nvSpPr>
          <p:cNvPr id="25" name="Text 23"/>
          <p:cNvSpPr/>
          <p:nvPr/>
        </p:nvSpPr>
        <p:spPr>
          <a:xfrm>
            <a:off x="10021824" y="1847088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PHASE 2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10021824" y="2167128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9345168" y="2697480"/>
            <a:ext cx="219456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Hybrid iOS/Android on existing API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FCM / APNs push notifications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Offline-first sync for recruiters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548640" y="5943600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Backend REST API is Phase-2 ready — the mobile app reuses the same endpoints and business logic.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2026-08-04T18:22:13Z</dcterms:created>
  <dcterms:modified xsi:type="dcterms:W3CDTF">2026-08-04T18:22:13Z</dcterms:modified>
</cp:coreProperties>
</file>